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30276800" cy="42837100"/>
  <p:notesSz cx="6858000" cy="9144000"/>
  <p:embeddedFontLst>
    <p:embeddedFont>
      <p:font typeface="Montserrat" panose="00000500000000000000" pitchFamily="2" charset="0"/>
      <p:regular r:id="rId3"/>
      <p:bold r:id="rId4"/>
      <p:italic r:id="rId5"/>
      <p:boldItalic r:id="rId6"/>
    </p:embeddedFont>
    <p:embeddedFont>
      <p:font typeface="Quicksand" panose="020B0604020202020204" charset="0"/>
      <p:regular r:id="rId7"/>
    </p:embeddedFont>
    <p:embeddedFont>
      <p:font typeface="Quicksand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77769F-1558-4A20-A7B1-4C7C81784D1D}" v="1" dt="2024-09-12T09:12:57.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16" d="100"/>
          <a:sy n="16" d="100"/>
        </p:scale>
        <p:origin x="3222"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microsoft.com/office/2016/11/relationships/changesInfo" Target="changesInfos/changesInfo1.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heme" Target="theme/theme1.xml"/><Relationship Id="rId5" Type="http://schemas.openxmlformats.org/officeDocument/2006/relationships/font" Target="fonts/font3.fntdata"/><Relationship Id="rId10" Type="http://schemas.openxmlformats.org/officeDocument/2006/relationships/viewProps" Target="viewProps.xml"/><Relationship Id="rId4" Type="http://schemas.openxmlformats.org/officeDocument/2006/relationships/font" Target="fonts/font2.fntdata"/><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ane GABARET" userId="4d408198-ce4e-4064-9312-02816da33682" providerId="ADAL" clId="{BC77769F-1558-4A20-A7B1-4C7C81784D1D}"/>
    <pc:docChg chg="undo custSel modSld">
      <pc:chgData name="Diane GABARET" userId="4d408198-ce4e-4064-9312-02816da33682" providerId="ADAL" clId="{BC77769F-1558-4A20-A7B1-4C7C81784D1D}" dt="2024-09-12T09:14:26.719" v="31" actId="14100"/>
      <pc:docMkLst>
        <pc:docMk/>
      </pc:docMkLst>
      <pc:sldChg chg="addSp delSp modSp mod">
        <pc:chgData name="Diane GABARET" userId="4d408198-ce4e-4064-9312-02816da33682" providerId="ADAL" clId="{BC77769F-1558-4A20-A7B1-4C7C81784D1D}" dt="2024-09-12T09:14:26.719" v="31" actId="14100"/>
        <pc:sldMkLst>
          <pc:docMk/>
          <pc:sldMk cId="0" sldId="256"/>
        </pc:sldMkLst>
        <pc:spChg chg="mod">
          <ac:chgData name="Diane GABARET" userId="4d408198-ce4e-4064-9312-02816da33682" providerId="ADAL" clId="{BC77769F-1558-4A20-A7B1-4C7C81784D1D}" dt="2024-09-12T09:14:00.548" v="25" actId="1076"/>
          <ac:spMkLst>
            <pc:docMk/>
            <pc:sldMk cId="0" sldId="256"/>
            <ac:spMk id="50" creationId="{00000000-0000-0000-0000-000000000000}"/>
          </ac:spMkLst>
        </pc:spChg>
        <pc:spChg chg="mod">
          <ac:chgData name="Diane GABARET" userId="4d408198-ce4e-4064-9312-02816da33682" providerId="ADAL" clId="{BC77769F-1558-4A20-A7B1-4C7C81784D1D}" dt="2024-09-12T09:14:00.184" v="24" actId="1076"/>
          <ac:spMkLst>
            <pc:docMk/>
            <pc:sldMk cId="0" sldId="256"/>
            <ac:spMk id="53" creationId="{00000000-0000-0000-0000-000000000000}"/>
          </ac:spMkLst>
        </pc:spChg>
        <pc:spChg chg="mod">
          <ac:chgData name="Diane GABARET" userId="4d408198-ce4e-4064-9312-02816da33682" providerId="ADAL" clId="{BC77769F-1558-4A20-A7B1-4C7C81784D1D}" dt="2024-09-12T09:14:01.496" v="26" actId="1076"/>
          <ac:spMkLst>
            <pc:docMk/>
            <pc:sldMk cId="0" sldId="256"/>
            <ac:spMk id="56" creationId="{00000000-0000-0000-0000-000000000000}"/>
          </ac:spMkLst>
        </pc:spChg>
        <pc:spChg chg="mod">
          <ac:chgData name="Diane GABARET" userId="4d408198-ce4e-4064-9312-02816da33682" providerId="ADAL" clId="{BC77769F-1558-4A20-A7B1-4C7C81784D1D}" dt="2024-09-12T09:13:34.088" v="16" actId="1076"/>
          <ac:spMkLst>
            <pc:docMk/>
            <pc:sldMk cId="0" sldId="256"/>
            <ac:spMk id="61" creationId="{00000000-0000-0000-0000-000000000000}"/>
          </ac:spMkLst>
        </pc:spChg>
        <pc:spChg chg="mod">
          <ac:chgData name="Diane GABARET" userId="4d408198-ce4e-4064-9312-02816da33682" providerId="ADAL" clId="{BC77769F-1558-4A20-A7B1-4C7C81784D1D}" dt="2024-09-12T09:13:43.241" v="20" actId="1076"/>
          <ac:spMkLst>
            <pc:docMk/>
            <pc:sldMk cId="0" sldId="256"/>
            <ac:spMk id="62" creationId="{00000000-0000-0000-0000-000000000000}"/>
          </ac:spMkLst>
        </pc:spChg>
        <pc:spChg chg="mod">
          <ac:chgData name="Diane GABARET" userId="4d408198-ce4e-4064-9312-02816da33682" providerId="ADAL" clId="{BC77769F-1558-4A20-A7B1-4C7C81784D1D}" dt="2024-09-12T09:12:57.302" v="4"/>
          <ac:spMkLst>
            <pc:docMk/>
            <pc:sldMk cId="0" sldId="256"/>
            <ac:spMk id="69" creationId="{FF17922F-7B8B-D821-E71D-0AFEC1FA10F7}"/>
          </ac:spMkLst>
        </pc:spChg>
        <pc:spChg chg="mod">
          <ac:chgData name="Diane GABARET" userId="4d408198-ce4e-4064-9312-02816da33682" providerId="ADAL" clId="{BC77769F-1558-4A20-A7B1-4C7C81784D1D}" dt="2024-09-12T09:12:57.302" v="4"/>
          <ac:spMkLst>
            <pc:docMk/>
            <pc:sldMk cId="0" sldId="256"/>
            <ac:spMk id="70" creationId="{3CA3092D-960F-775C-57DC-235FF434F928}"/>
          </ac:spMkLst>
        </pc:spChg>
        <pc:grpChg chg="mod">
          <ac:chgData name="Diane GABARET" userId="4d408198-ce4e-4064-9312-02816da33682" providerId="ADAL" clId="{BC77769F-1558-4A20-A7B1-4C7C81784D1D}" dt="2024-09-12T09:14:09.179" v="27" actId="14100"/>
          <ac:grpSpMkLst>
            <pc:docMk/>
            <pc:sldMk cId="0" sldId="256"/>
            <ac:grpSpMk id="5" creationId="{00000000-0000-0000-0000-000000000000}"/>
          </ac:grpSpMkLst>
        </pc:grpChg>
        <pc:grpChg chg="mod">
          <ac:chgData name="Diane GABARET" userId="4d408198-ce4e-4064-9312-02816da33682" providerId="ADAL" clId="{BC77769F-1558-4A20-A7B1-4C7C81784D1D}" dt="2024-09-12T09:14:26.719" v="31" actId="14100"/>
          <ac:grpSpMkLst>
            <pc:docMk/>
            <pc:sldMk cId="0" sldId="256"/>
            <ac:grpSpMk id="8" creationId="{00000000-0000-0000-0000-000000000000}"/>
          </ac:grpSpMkLst>
        </pc:grpChg>
        <pc:grpChg chg="mod">
          <ac:chgData name="Diane GABARET" userId="4d408198-ce4e-4064-9312-02816da33682" providerId="ADAL" clId="{BC77769F-1558-4A20-A7B1-4C7C81784D1D}" dt="2024-09-12T09:14:17.725" v="29" actId="14100"/>
          <ac:grpSpMkLst>
            <pc:docMk/>
            <pc:sldMk cId="0" sldId="256"/>
            <ac:grpSpMk id="11" creationId="{00000000-0000-0000-0000-000000000000}"/>
          </ac:grpSpMkLst>
        </pc:grpChg>
        <pc:grpChg chg="mod">
          <ac:chgData name="Diane GABARET" userId="4d408198-ce4e-4064-9312-02816da33682" providerId="ADAL" clId="{BC77769F-1558-4A20-A7B1-4C7C81784D1D}" dt="2024-09-12T09:11:47.830" v="0" actId="14100"/>
          <ac:grpSpMkLst>
            <pc:docMk/>
            <pc:sldMk cId="0" sldId="256"/>
            <ac:grpSpMk id="14" creationId="{00000000-0000-0000-0000-000000000000}"/>
          </ac:grpSpMkLst>
        </pc:grpChg>
        <pc:grpChg chg="mod">
          <ac:chgData name="Diane GABARET" userId="4d408198-ce4e-4064-9312-02816da33682" providerId="ADAL" clId="{BC77769F-1558-4A20-A7B1-4C7C81784D1D}" dt="2024-09-12T09:13:23.765" v="14" actId="1076"/>
          <ac:grpSpMkLst>
            <pc:docMk/>
            <pc:sldMk cId="0" sldId="256"/>
            <ac:grpSpMk id="17" creationId="{00000000-0000-0000-0000-000000000000}"/>
          </ac:grpSpMkLst>
        </pc:grpChg>
        <pc:grpChg chg="del">
          <ac:chgData name="Diane GABARET" userId="4d408198-ce4e-4064-9312-02816da33682" providerId="ADAL" clId="{BC77769F-1558-4A20-A7B1-4C7C81784D1D}" dt="2024-09-12T09:12:55.715" v="3" actId="478"/>
          <ac:grpSpMkLst>
            <pc:docMk/>
            <pc:sldMk cId="0" sldId="256"/>
            <ac:grpSpMk id="20" creationId="{00000000-0000-0000-0000-000000000000}"/>
          </ac:grpSpMkLst>
        </pc:grpChg>
        <pc:grpChg chg="add mod ord">
          <ac:chgData name="Diane GABARET" userId="4d408198-ce4e-4064-9312-02816da33682" providerId="ADAL" clId="{BC77769F-1558-4A20-A7B1-4C7C81784D1D}" dt="2024-09-12T09:14:22.057" v="30" actId="14100"/>
          <ac:grpSpMkLst>
            <pc:docMk/>
            <pc:sldMk cId="0" sldId="256"/>
            <ac:grpSpMk id="68" creationId="{A0770AE6-BE95-83DD-90D5-97944CB5C51D}"/>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17">
            <a:extLst>
              <a:ext uri="{FF2B5EF4-FFF2-40B4-BE49-F238E27FC236}">
                <a16:creationId xmlns:a16="http://schemas.microsoft.com/office/drawing/2014/main" id="{A0770AE6-BE95-83DD-90D5-97944CB5C51D}"/>
              </a:ext>
            </a:extLst>
          </p:cNvPr>
          <p:cNvGrpSpPr/>
          <p:nvPr/>
        </p:nvGrpSpPr>
        <p:grpSpPr>
          <a:xfrm>
            <a:off x="15777163" y="19228171"/>
            <a:ext cx="13418359" cy="8244060"/>
            <a:chOff x="0" y="0"/>
            <a:chExt cx="349856" cy="209802"/>
          </a:xfrm>
        </p:grpSpPr>
        <p:sp>
          <p:nvSpPr>
            <p:cNvPr id="69" name="Freeform 18">
              <a:extLst>
                <a:ext uri="{FF2B5EF4-FFF2-40B4-BE49-F238E27FC236}">
                  <a16:creationId xmlns:a16="http://schemas.microsoft.com/office/drawing/2014/main" id="{FF17922F-7B8B-D821-E71D-0AFEC1FA10F7}"/>
                </a:ext>
              </a:extLst>
            </p:cNvPr>
            <p:cNvSpPr/>
            <p:nvPr/>
          </p:nvSpPr>
          <p:spPr>
            <a:xfrm>
              <a:off x="0" y="0"/>
              <a:ext cx="349856" cy="209802"/>
            </a:xfrm>
            <a:custGeom>
              <a:avLst/>
              <a:gdLst/>
              <a:ahLst/>
              <a:cxnLst/>
              <a:rect l="l" t="t" r="r" b="b"/>
              <a:pathLst>
                <a:path w="349856" h="209802">
                  <a:moveTo>
                    <a:pt x="8447" y="0"/>
                  </a:moveTo>
                  <a:lnTo>
                    <a:pt x="341408" y="0"/>
                  </a:lnTo>
                  <a:cubicBezTo>
                    <a:pt x="346074" y="0"/>
                    <a:pt x="349856" y="3782"/>
                    <a:pt x="349856" y="8447"/>
                  </a:cubicBezTo>
                  <a:lnTo>
                    <a:pt x="349856" y="201355"/>
                  </a:lnTo>
                  <a:cubicBezTo>
                    <a:pt x="349856" y="206020"/>
                    <a:pt x="346074" y="209802"/>
                    <a:pt x="341408" y="209802"/>
                  </a:cubicBezTo>
                  <a:lnTo>
                    <a:pt x="8447" y="209802"/>
                  </a:lnTo>
                  <a:cubicBezTo>
                    <a:pt x="3782" y="209802"/>
                    <a:pt x="0" y="206020"/>
                    <a:pt x="0" y="201355"/>
                  </a:cubicBezTo>
                  <a:lnTo>
                    <a:pt x="0" y="8447"/>
                  </a:lnTo>
                  <a:cubicBezTo>
                    <a:pt x="0" y="3782"/>
                    <a:pt x="3782" y="0"/>
                    <a:pt x="8447" y="0"/>
                  </a:cubicBezTo>
                  <a:close/>
                </a:path>
              </a:pathLst>
            </a:custGeom>
            <a:solidFill>
              <a:srgbClr val="000000">
                <a:alpha val="0"/>
              </a:srgbClr>
            </a:solidFill>
            <a:ln w="28575" cap="sq">
              <a:solidFill>
                <a:srgbClr val="000000"/>
              </a:solidFill>
              <a:prstDash val="dash"/>
              <a:miter/>
            </a:ln>
          </p:spPr>
          <p:txBody>
            <a:bodyPr/>
            <a:lstStyle/>
            <a:p>
              <a:endParaRPr lang="fr-FR" dirty="0"/>
            </a:p>
          </p:txBody>
        </p:sp>
        <p:sp>
          <p:nvSpPr>
            <p:cNvPr id="70" name="TextBox 19">
              <a:extLst>
                <a:ext uri="{FF2B5EF4-FFF2-40B4-BE49-F238E27FC236}">
                  <a16:creationId xmlns:a16="http://schemas.microsoft.com/office/drawing/2014/main" id="{3CA3092D-960F-775C-57DC-235FF434F928}"/>
                </a:ext>
              </a:extLst>
            </p:cNvPr>
            <p:cNvSpPr txBox="1"/>
            <p:nvPr/>
          </p:nvSpPr>
          <p:spPr>
            <a:xfrm>
              <a:off x="0" y="-114300"/>
              <a:ext cx="349856" cy="324102"/>
            </a:xfrm>
            <a:prstGeom prst="rect">
              <a:avLst/>
            </a:prstGeom>
          </p:spPr>
          <p:txBody>
            <a:bodyPr lIns="50800" tIns="50800" rIns="50800" bIns="50800" rtlCol="0" anchor="ctr"/>
            <a:lstStyle/>
            <a:p>
              <a:pPr algn="ctr">
                <a:lnSpc>
                  <a:spcPts val="7980"/>
                </a:lnSpc>
              </a:pPr>
              <a:endParaRPr/>
            </a:p>
          </p:txBody>
        </p:sp>
      </p:grpSp>
      <p:grpSp>
        <p:nvGrpSpPr>
          <p:cNvPr id="2" name="Group 2"/>
          <p:cNvGrpSpPr/>
          <p:nvPr/>
        </p:nvGrpSpPr>
        <p:grpSpPr>
          <a:xfrm>
            <a:off x="783673" y="4991487"/>
            <a:ext cx="7651002" cy="4942308"/>
            <a:chOff x="0" y="0"/>
            <a:chExt cx="194710" cy="125776"/>
          </a:xfrm>
        </p:grpSpPr>
        <p:sp>
          <p:nvSpPr>
            <p:cNvPr id="3" name="Freeform 3"/>
            <p:cNvSpPr/>
            <p:nvPr/>
          </p:nvSpPr>
          <p:spPr>
            <a:xfrm>
              <a:off x="0" y="0"/>
              <a:ext cx="194710" cy="125776"/>
            </a:xfrm>
            <a:custGeom>
              <a:avLst/>
              <a:gdLst/>
              <a:ahLst/>
              <a:cxnLst/>
              <a:rect l="l" t="t" r="r" b="b"/>
              <a:pathLst>
                <a:path w="194710" h="125776">
                  <a:moveTo>
                    <a:pt x="15178" y="0"/>
                  </a:moveTo>
                  <a:lnTo>
                    <a:pt x="179532" y="0"/>
                  </a:lnTo>
                  <a:cubicBezTo>
                    <a:pt x="183557" y="0"/>
                    <a:pt x="187418" y="1599"/>
                    <a:pt x="190264" y="4446"/>
                  </a:cubicBezTo>
                  <a:cubicBezTo>
                    <a:pt x="193111" y="7292"/>
                    <a:pt x="194710" y="11153"/>
                    <a:pt x="194710" y="15178"/>
                  </a:cubicBezTo>
                  <a:lnTo>
                    <a:pt x="194710" y="110598"/>
                  </a:lnTo>
                  <a:cubicBezTo>
                    <a:pt x="194710" y="114624"/>
                    <a:pt x="193111" y="118484"/>
                    <a:pt x="190264" y="121331"/>
                  </a:cubicBezTo>
                  <a:cubicBezTo>
                    <a:pt x="187418" y="124177"/>
                    <a:pt x="183557" y="125776"/>
                    <a:pt x="179532" y="125776"/>
                  </a:cubicBezTo>
                  <a:lnTo>
                    <a:pt x="15178" y="125776"/>
                  </a:lnTo>
                  <a:cubicBezTo>
                    <a:pt x="11153" y="125776"/>
                    <a:pt x="7292" y="124177"/>
                    <a:pt x="4446" y="121331"/>
                  </a:cubicBezTo>
                  <a:cubicBezTo>
                    <a:pt x="1599" y="118484"/>
                    <a:pt x="0" y="114624"/>
                    <a:pt x="0" y="110598"/>
                  </a:cubicBezTo>
                  <a:lnTo>
                    <a:pt x="0" y="15178"/>
                  </a:lnTo>
                  <a:cubicBezTo>
                    <a:pt x="0" y="11153"/>
                    <a:pt x="1599" y="7292"/>
                    <a:pt x="4446" y="4446"/>
                  </a:cubicBezTo>
                  <a:cubicBezTo>
                    <a:pt x="7292" y="1599"/>
                    <a:pt x="11153" y="0"/>
                    <a:pt x="15178" y="0"/>
                  </a:cubicBezTo>
                  <a:close/>
                </a:path>
              </a:pathLst>
            </a:custGeom>
            <a:solidFill>
              <a:srgbClr val="000000">
                <a:alpha val="0"/>
              </a:srgbClr>
            </a:solidFill>
            <a:ln w="57150" cap="sq">
              <a:solidFill>
                <a:srgbClr val="000000"/>
              </a:solidFill>
              <a:prstDash val="dash"/>
              <a:miter/>
            </a:ln>
          </p:spPr>
          <p:txBody>
            <a:bodyPr/>
            <a:lstStyle/>
            <a:p>
              <a:endParaRPr lang="fr-FR"/>
            </a:p>
          </p:txBody>
        </p:sp>
        <p:sp>
          <p:nvSpPr>
            <p:cNvPr id="4" name="TextBox 4"/>
            <p:cNvSpPr txBox="1"/>
            <p:nvPr/>
          </p:nvSpPr>
          <p:spPr>
            <a:xfrm>
              <a:off x="0" y="-114300"/>
              <a:ext cx="194710" cy="240076"/>
            </a:xfrm>
            <a:prstGeom prst="rect">
              <a:avLst/>
            </a:prstGeom>
          </p:spPr>
          <p:txBody>
            <a:bodyPr lIns="50800" tIns="50800" rIns="50800" bIns="50800" rtlCol="0" anchor="ctr"/>
            <a:lstStyle/>
            <a:p>
              <a:pPr algn="ctr">
                <a:lnSpc>
                  <a:spcPts val="7980"/>
                </a:lnSpc>
              </a:pPr>
              <a:endParaRPr/>
            </a:p>
          </p:txBody>
        </p:sp>
      </p:grpSp>
      <p:grpSp>
        <p:nvGrpSpPr>
          <p:cNvPr id="5" name="Group 5"/>
          <p:cNvGrpSpPr/>
          <p:nvPr/>
        </p:nvGrpSpPr>
        <p:grpSpPr>
          <a:xfrm>
            <a:off x="1054541" y="29189796"/>
            <a:ext cx="8804345" cy="10072234"/>
            <a:chOff x="0" y="0"/>
            <a:chExt cx="831849" cy="923238"/>
          </a:xfrm>
        </p:grpSpPr>
        <p:sp>
          <p:nvSpPr>
            <p:cNvPr id="6" name="Freeform 6"/>
            <p:cNvSpPr/>
            <p:nvPr/>
          </p:nvSpPr>
          <p:spPr>
            <a:xfrm>
              <a:off x="0" y="0"/>
              <a:ext cx="831849" cy="923238"/>
            </a:xfrm>
            <a:custGeom>
              <a:avLst/>
              <a:gdLst/>
              <a:ahLst/>
              <a:cxnLst/>
              <a:rect l="l" t="t" r="r" b="b"/>
              <a:pathLst>
                <a:path w="831849" h="923238">
                  <a:moveTo>
                    <a:pt x="12796" y="0"/>
                  </a:moveTo>
                  <a:lnTo>
                    <a:pt x="819053" y="0"/>
                  </a:lnTo>
                  <a:cubicBezTo>
                    <a:pt x="826120" y="0"/>
                    <a:pt x="831849" y="5729"/>
                    <a:pt x="831849" y="12796"/>
                  </a:cubicBezTo>
                  <a:lnTo>
                    <a:pt x="831849" y="910442"/>
                  </a:lnTo>
                  <a:cubicBezTo>
                    <a:pt x="831849" y="913835"/>
                    <a:pt x="830501" y="917090"/>
                    <a:pt x="828101" y="919490"/>
                  </a:cubicBezTo>
                  <a:cubicBezTo>
                    <a:pt x="825702" y="921890"/>
                    <a:pt x="822447" y="923238"/>
                    <a:pt x="819053" y="923238"/>
                  </a:cubicBezTo>
                  <a:lnTo>
                    <a:pt x="12796" y="923238"/>
                  </a:lnTo>
                  <a:cubicBezTo>
                    <a:pt x="9402" y="923238"/>
                    <a:pt x="6148" y="921890"/>
                    <a:pt x="3748" y="919490"/>
                  </a:cubicBezTo>
                  <a:cubicBezTo>
                    <a:pt x="1348" y="917090"/>
                    <a:pt x="0" y="913835"/>
                    <a:pt x="0" y="910442"/>
                  </a:cubicBezTo>
                  <a:lnTo>
                    <a:pt x="0" y="12796"/>
                  </a:lnTo>
                  <a:cubicBezTo>
                    <a:pt x="0" y="9402"/>
                    <a:pt x="1348" y="6148"/>
                    <a:pt x="3748" y="3748"/>
                  </a:cubicBezTo>
                  <a:cubicBezTo>
                    <a:pt x="6148" y="1348"/>
                    <a:pt x="9402" y="0"/>
                    <a:pt x="12796" y="0"/>
                  </a:cubicBezTo>
                  <a:close/>
                </a:path>
              </a:pathLst>
            </a:custGeom>
            <a:solidFill>
              <a:srgbClr val="000000">
                <a:alpha val="0"/>
              </a:srgbClr>
            </a:solidFill>
            <a:ln w="47625" cap="sq">
              <a:solidFill>
                <a:srgbClr val="000000"/>
              </a:solidFill>
              <a:prstDash val="dash"/>
              <a:miter/>
            </a:ln>
          </p:spPr>
          <p:txBody>
            <a:bodyPr/>
            <a:lstStyle/>
            <a:p>
              <a:endParaRPr lang="fr-FR"/>
            </a:p>
          </p:txBody>
        </p:sp>
        <p:sp>
          <p:nvSpPr>
            <p:cNvPr id="7" name="TextBox 7"/>
            <p:cNvSpPr txBox="1"/>
            <p:nvPr/>
          </p:nvSpPr>
          <p:spPr>
            <a:xfrm>
              <a:off x="0" y="-114300"/>
              <a:ext cx="831849" cy="1037538"/>
            </a:xfrm>
            <a:prstGeom prst="rect">
              <a:avLst/>
            </a:prstGeom>
          </p:spPr>
          <p:txBody>
            <a:bodyPr lIns="50800" tIns="50800" rIns="50800" bIns="50800" rtlCol="0" anchor="ctr"/>
            <a:lstStyle/>
            <a:p>
              <a:pPr algn="ctr">
                <a:lnSpc>
                  <a:spcPts val="7980"/>
                </a:lnSpc>
              </a:pPr>
              <a:endParaRPr/>
            </a:p>
          </p:txBody>
        </p:sp>
      </p:grpSp>
      <p:grpSp>
        <p:nvGrpSpPr>
          <p:cNvPr id="8" name="Group 8"/>
          <p:cNvGrpSpPr/>
          <p:nvPr/>
        </p:nvGrpSpPr>
        <p:grpSpPr>
          <a:xfrm>
            <a:off x="10330644" y="29189796"/>
            <a:ext cx="9305408" cy="10072234"/>
            <a:chOff x="0" y="0"/>
            <a:chExt cx="885796" cy="923238"/>
          </a:xfrm>
        </p:grpSpPr>
        <p:sp>
          <p:nvSpPr>
            <p:cNvPr id="9" name="Freeform 9"/>
            <p:cNvSpPr/>
            <p:nvPr/>
          </p:nvSpPr>
          <p:spPr>
            <a:xfrm>
              <a:off x="0" y="0"/>
              <a:ext cx="885796" cy="923238"/>
            </a:xfrm>
            <a:custGeom>
              <a:avLst/>
              <a:gdLst/>
              <a:ahLst/>
              <a:cxnLst/>
              <a:rect l="l" t="t" r="r" b="b"/>
              <a:pathLst>
                <a:path w="885796" h="923238">
                  <a:moveTo>
                    <a:pt x="12017" y="0"/>
                  </a:moveTo>
                  <a:lnTo>
                    <a:pt x="873780" y="0"/>
                  </a:lnTo>
                  <a:cubicBezTo>
                    <a:pt x="876967" y="0"/>
                    <a:pt x="880023" y="1266"/>
                    <a:pt x="882277" y="3520"/>
                  </a:cubicBezTo>
                  <a:cubicBezTo>
                    <a:pt x="884530" y="5773"/>
                    <a:pt x="885796" y="8830"/>
                    <a:pt x="885796" y="12017"/>
                  </a:cubicBezTo>
                  <a:lnTo>
                    <a:pt x="885796" y="911221"/>
                  </a:lnTo>
                  <a:cubicBezTo>
                    <a:pt x="885796" y="914408"/>
                    <a:pt x="884530" y="917465"/>
                    <a:pt x="882277" y="919718"/>
                  </a:cubicBezTo>
                  <a:cubicBezTo>
                    <a:pt x="880023" y="921972"/>
                    <a:pt x="876967" y="923238"/>
                    <a:pt x="873780" y="923238"/>
                  </a:cubicBezTo>
                  <a:lnTo>
                    <a:pt x="12017" y="923238"/>
                  </a:lnTo>
                  <a:cubicBezTo>
                    <a:pt x="8830" y="923238"/>
                    <a:pt x="5773" y="921972"/>
                    <a:pt x="3520" y="919718"/>
                  </a:cubicBezTo>
                  <a:cubicBezTo>
                    <a:pt x="1266" y="917465"/>
                    <a:pt x="0" y="914408"/>
                    <a:pt x="0" y="911221"/>
                  </a:cubicBezTo>
                  <a:lnTo>
                    <a:pt x="0" y="12017"/>
                  </a:lnTo>
                  <a:cubicBezTo>
                    <a:pt x="0" y="8830"/>
                    <a:pt x="1266" y="5773"/>
                    <a:pt x="3520" y="3520"/>
                  </a:cubicBezTo>
                  <a:cubicBezTo>
                    <a:pt x="5773" y="1266"/>
                    <a:pt x="8830" y="0"/>
                    <a:pt x="12017" y="0"/>
                  </a:cubicBezTo>
                  <a:close/>
                </a:path>
              </a:pathLst>
            </a:custGeom>
            <a:solidFill>
              <a:srgbClr val="000000">
                <a:alpha val="0"/>
              </a:srgbClr>
            </a:solidFill>
            <a:ln w="47625" cap="sq">
              <a:solidFill>
                <a:srgbClr val="000000"/>
              </a:solidFill>
              <a:prstDash val="dash"/>
              <a:miter/>
            </a:ln>
          </p:spPr>
          <p:txBody>
            <a:bodyPr/>
            <a:lstStyle/>
            <a:p>
              <a:endParaRPr lang="fr-FR"/>
            </a:p>
          </p:txBody>
        </p:sp>
        <p:sp>
          <p:nvSpPr>
            <p:cNvPr id="10" name="TextBox 10"/>
            <p:cNvSpPr txBox="1"/>
            <p:nvPr/>
          </p:nvSpPr>
          <p:spPr>
            <a:xfrm>
              <a:off x="0" y="-114300"/>
              <a:ext cx="885796" cy="1037538"/>
            </a:xfrm>
            <a:prstGeom prst="rect">
              <a:avLst/>
            </a:prstGeom>
          </p:spPr>
          <p:txBody>
            <a:bodyPr lIns="50800" tIns="50800" rIns="50800" bIns="50800" rtlCol="0" anchor="ctr"/>
            <a:lstStyle/>
            <a:p>
              <a:pPr algn="ctr">
                <a:lnSpc>
                  <a:spcPts val="7980"/>
                </a:lnSpc>
              </a:pPr>
              <a:endParaRPr/>
            </a:p>
          </p:txBody>
        </p:sp>
      </p:grpSp>
      <p:grpSp>
        <p:nvGrpSpPr>
          <p:cNvPr id="11" name="Group 11"/>
          <p:cNvGrpSpPr/>
          <p:nvPr/>
        </p:nvGrpSpPr>
        <p:grpSpPr>
          <a:xfrm>
            <a:off x="20198984" y="29138097"/>
            <a:ext cx="9023275" cy="10123934"/>
            <a:chOff x="0" y="0"/>
            <a:chExt cx="841275" cy="927977"/>
          </a:xfrm>
        </p:grpSpPr>
        <p:sp>
          <p:nvSpPr>
            <p:cNvPr id="12" name="Freeform 12"/>
            <p:cNvSpPr/>
            <p:nvPr/>
          </p:nvSpPr>
          <p:spPr>
            <a:xfrm>
              <a:off x="0" y="0"/>
              <a:ext cx="841275" cy="927977"/>
            </a:xfrm>
            <a:custGeom>
              <a:avLst/>
              <a:gdLst/>
              <a:ahLst/>
              <a:cxnLst/>
              <a:rect l="l" t="t" r="r" b="b"/>
              <a:pathLst>
                <a:path w="841275" h="927977">
                  <a:moveTo>
                    <a:pt x="12653" y="0"/>
                  </a:moveTo>
                  <a:lnTo>
                    <a:pt x="828622" y="0"/>
                  </a:lnTo>
                  <a:cubicBezTo>
                    <a:pt x="835610" y="0"/>
                    <a:pt x="841275" y="5665"/>
                    <a:pt x="841275" y="12653"/>
                  </a:cubicBezTo>
                  <a:lnTo>
                    <a:pt x="841275" y="915324"/>
                  </a:lnTo>
                  <a:cubicBezTo>
                    <a:pt x="841275" y="922312"/>
                    <a:pt x="835610" y="927977"/>
                    <a:pt x="828622" y="927977"/>
                  </a:cubicBezTo>
                  <a:lnTo>
                    <a:pt x="12653" y="927977"/>
                  </a:lnTo>
                  <a:cubicBezTo>
                    <a:pt x="5665" y="927977"/>
                    <a:pt x="0" y="922312"/>
                    <a:pt x="0" y="915324"/>
                  </a:cubicBezTo>
                  <a:lnTo>
                    <a:pt x="0" y="12653"/>
                  </a:lnTo>
                  <a:cubicBezTo>
                    <a:pt x="0" y="5665"/>
                    <a:pt x="5665" y="0"/>
                    <a:pt x="12653" y="0"/>
                  </a:cubicBezTo>
                  <a:close/>
                </a:path>
              </a:pathLst>
            </a:custGeom>
            <a:solidFill>
              <a:srgbClr val="000000">
                <a:alpha val="0"/>
              </a:srgbClr>
            </a:solidFill>
            <a:ln w="47625" cap="sq">
              <a:solidFill>
                <a:srgbClr val="000000"/>
              </a:solidFill>
              <a:prstDash val="dash"/>
              <a:miter/>
            </a:ln>
          </p:spPr>
          <p:txBody>
            <a:bodyPr/>
            <a:lstStyle/>
            <a:p>
              <a:endParaRPr lang="fr-FR"/>
            </a:p>
          </p:txBody>
        </p:sp>
        <p:sp>
          <p:nvSpPr>
            <p:cNvPr id="13" name="TextBox 13"/>
            <p:cNvSpPr txBox="1"/>
            <p:nvPr/>
          </p:nvSpPr>
          <p:spPr>
            <a:xfrm>
              <a:off x="0" y="-114300"/>
              <a:ext cx="841275" cy="1042277"/>
            </a:xfrm>
            <a:prstGeom prst="rect">
              <a:avLst/>
            </a:prstGeom>
          </p:spPr>
          <p:txBody>
            <a:bodyPr lIns="50800" tIns="50800" rIns="50800" bIns="50800" rtlCol="0" anchor="ctr"/>
            <a:lstStyle/>
            <a:p>
              <a:pPr algn="ctr">
                <a:lnSpc>
                  <a:spcPts val="7980"/>
                </a:lnSpc>
              </a:pPr>
              <a:endParaRPr/>
            </a:p>
          </p:txBody>
        </p:sp>
      </p:grpSp>
      <p:grpSp>
        <p:nvGrpSpPr>
          <p:cNvPr id="14" name="Group 14"/>
          <p:cNvGrpSpPr/>
          <p:nvPr/>
        </p:nvGrpSpPr>
        <p:grpSpPr>
          <a:xfrm>
            <a:off x="719843" y="17090483"/>
            <a:ext cx="14594364" cy="11213876"/>
            <a:chOff x="0" y="0"/>
            <a:chExt cx="371411" cy="253120"/>
          </a:xfrm>
        </p:grpSpPr>
        <p:sp>
          <p:nvSpPr>
            <p:cNvPr id="15" name="Freeform 15"/>
            <p:cNvSpPr/>
            <p:nvPr/>
          </p:nvSpPr>
          <p:spPr>
            <a:xfrm>
              <a:off x="0" y="0"/>
              <a:ext cx="371411" cy="253120"/>
            </a:xfrm>
            <a:custGeom>
              <a:avLst/>
              <a:gdLst/>
              <a:ahLst/>
              <a:cxnLst/>
              <a:rect l="l" t="t" r="r" b="b"/>
              <a:pathLst>
                <a:path w="371411" h="253120">
                  <a:moveTo>
                    <a:pt x="7957" y="0"/>
                  </a:moveTo>
                  <a:lnTo>
                    <a:pt x="363454" y="0"/>
                  </a:lnTo>
                  <a:cubicBezTo>
                    <a:pt x="365564" y="0"/>
                    <a:pt x="367588" y="838"/>
                    <a:pt x="369080" y="2331"/>
                  </a:cubicBezTo>
                  <a:cubicBezTo>
                    <a:pt x="370573" y="3823"/>
                    <a:pt x="371411" y="5847"/>
                    <a:pt x="371411" y="7957"/>
                  </a:cubicBezTo>
                  <a:lnTo>
                    <a:pt x="371411" y="245163"/>
                  </a:lnTo>
                  <a:cubicBezTo>
                    <a:pt x="371411" y="247273"/>
                    <a:pt x="370573" y="249297"/>
                    <a:pt x="369080" y="250790"/>
                  </a:cubicBezTo>
                  <a:cubicBezTo>
                    <a:pt x="367588" y="252282"/>
                    <a:pt x="365564" y="253120"/>
                    <a:pt x="363454" y="253120"/>
                  </a:cubicBezTo>
                  <a:lnTo>
                    <a:pt x="7957" y="253120"/>
                  </a:lnTo>
                  <a:cubicBezTo>
                    <a:pt x="5847" y="253120"/>
                    <a:pt x="3823" y="252282"/>
                    <a:pt x="2331" y="250790"/>
                  </a:cubicBezTo>
                  <a:cubicBezTo>
                    <a:pt x="838" y="249297"/>
                    <a:pt x="0" y="247273"/>
                    <a:pt x="0" y="245163"/>
                  </a:cubicBezTo>
                  <a:lnTo>
                    <a:pt x="0" y="7957"/>
                  </a:lnTo>
                  <a:cubicBezTo>
                    <a:pt x="0" y="5847"/>
                    <a:pt x="838" y="3823"/>
                    <a:pt x="2331" y="2331"/>
                  </a:cubicBezTo>
                  <a:cubicBezTo>
                    <a:pt x="3823" y="838"/>
                    <a:pt x="5847" y="0"/>
                    <a:pt x="7957" y="0"/>
                  </a:cubicBezTo>
                  <a:close/>
                </a:path>
              </a:pathLst>
            </a:custGeom>
            <a:solidFill>
              <a:srgbClr val="FEFFFE"/>
            </a:solidFill>
          </p:spPr>
          <p:txBody>
            <a:bodyPr/>
            <a:lstStyle/>
            <a:p>
              <a:endParaRPr lang="fr-FR" dirty="0"/>
            </a:p>
          </p:txBody>
        </p:sp>
        <p:sp>
          <p:nvSpPr>
            <p:cNvPr id="16" name="TextBox 16"/>
            <p:cNvSpPr txBox="1"/>
            <p:nvPr/>
          </p:nvSpPr>
          <p:spPr>
            <a:xfrm>
              <a:off x="0" y="-114300"/>
              <a:ext cx="371411" cy="367420"/>
            </a:xfrm>
            <a:prstGeom prst="rect">
              <a:avLst/>
            </a:prstGeom>
          </p:spPr>
          <p:txBody>
            <a:bodyPr lIns="50800" tIns="50800" rIns="50800" bIns="50800" rtlCol="0" anchor="ctr"/>
            <a:lstStyle/>
            <a:p>
              <a:pPr algn="ctr">
                <a:lnSpc>
                  <a:spcPts val="7980"/>
                </a:lnSpc>
              </a:pPr>
              <a:endParaRPr/>
            </a:p>
          </p:txBody>
        </p:sp>
      </p:grpSp>
      <p:grpSp>
        <p:nvGrpSpPr>
          <p:cNvPr id="17" name="Group 17"/>
          <p:cNvGrpSpPr/>
          <p:nvPr/>
        </p:nvGrpSpPr>
        <p:grpSpPr>
          <a:xfrm>
            <a:off x="1081278" y="19304371"/>
            <a:ext cx="13747365" cy="8244060"/>
            <a:chOff x="0" y="0"/>
            <a:chExt cx="349856" cy="209802"/>
          </a:xfrm>
        </p:grpSpPr>
        <p:sp>
          <p:nvSpPr>
            <p:cNvPr id="18" name="Freeform 18"/>
            <p:cNvSpPr/>
            <p:nvPr/>
          </p:nvSpPr>
          <p:spPr>
            <a:xfrm>
              <a:off x="0" y="0"/>
              <a:ext cx="349856" cy="209802"/>
            </a:xfrm>
            <a:custGeom>
              <a:avLst/>
              <a:gdLst/>
              <a:ahLst/>
              <a:cxnLst/>
              <a:rect l="l" t="t" r="r" b="b"/>
              <a:pathLst>
                <a:path w="349856" h="209802">
                  <a:moveTo>
                    <a:pt x="8447" y="0"/>
                  </a:moveTo>
                  <a:lnTo>
                    <a:pt x="341408" y="0"/>
                  </a:lnTo>
                  <a:cubicBezTo>
                    <a:pt x="346074" y="0"/>
                    <a:pt x="349856" y="3782"/>
                    <a:pt x="349856" y="8447"/>
                  </a:cubicBezTo>
                  <a:lnTo>
                    <a:pt x="349856" y="201355"/>
                  </a:lnTo>
                  <a:cubicBezTo>
                    <a:pt x="349856" y="206020"/>
                    <a:pt x="346074" y="209802"/>
                    <a:pt x="341408" y="209802"/>
                  </a:cubicBezTo>
                  <a:lnTo>
                    <a:pt x="8447" y="209802"/>
                  </a:lnTo>
                  <a:cubicBezTo>
                    <a:pt x="3782" y="209802"/>
                    <a:pt x="0" y="206020"/>
                    <a:pt x="0" y="201355"/>
                  </a:cubicBezTo>
                  <a:lnTo>
                    <a:pt x="0" y="8447"/>
                  </a:lnTo>
                  <a:cubicBezTo>
                    <a:pt x="0" y="3782"/>
                    <a:pt x="3782" y="0"/>
                    <a:pt x="8447" y="0"/>
                  </a:cubicBezTo>
                  <a:close/>
                </a:path>
              </a:pathLst>
            </a:custGeom>
            <a:solidFill>
              <a:srgbClr val="000000">
                <a:alpha val="0"/>
              </a:srgbClr>
            </a:solidFill>
            <a:ln w="28575" cap="sq">
              <a:solidFill>
                <a:srgbClr val="000000"/>
              </a:solidFill>
              <a:prstDash val="dash"/>
              <a:miter/>
            </a:ln>
          </p:spPr>
          <p:txBody>
            <a:bodyPr/>
            <a:lstStyle/>
            <a:p>
              <a:endParaRPr lang="fr-FR"/>
            </a:p>
          </p:txBody>
        </p:sp>
        <p:sp>
          <p:nvSpPr>
            <p:cNvPr id="19" name="TextBox 19"/>
            <p:cNvSpPr txBox="1"/>
            <p:nvPr/>
          </p:nvSpPr>
          <p:spPr>
            <a:xfrm>
              <a:off x="0" y="-114300"/>
              <a:ext cx="349856" cy="324102"/>
            </a:xfrm>
            <a:prstGeom prst="rect">
              <a:avLst/>
            </a:prstGeom>
          </p:spPr>
          <p:txBody>
            <a:bodyPr lIns="50800" tIns="50800" rIns="50800" bIns="50800" rtlCol="0" anchor="ctr"/>
            <a:lstStyle/>
            <a:p>
              <a:pPr algn="ctr">
                <a:lnSpc>
                  <a:spcPts val="7980"/>
                </a:lnSpc>
              </a:pPr>
              <a:endParaRPr/>
            </a:p>
          </p:txBody>
        </p:sp>
      </p:grpSp>
      <p:grpSp>
        <p:nvGrpSpPr>
          <p:cNvPr id="23" name="Group 23"/>
          <p:cNvGrpSpPr/>
          <p:nvPr/>
        </p:nvGrpSpPr>
        <p:grpSpPr>
          <a:xfrm>
            <a:off x="783673" y="10781249"/>
            <a:ext cx="22462493" cy="6085507"/>
            <a:chOff x="0" y="0"/>
            <a:chExt cx="571646" cy="154870"/>
          </a:xfrm>
        </p:grpSpPr>
        <p:sp>
          <p:nvSpPr>
            <p:cNvPr id="24" name="Freeform 24"/>
            <p:cNvSpPr/>
            <p:nvPr/>
          </p:nvSpPr>
          <p:spPr>
            <a:xfrm>
              <a:off x="0" y="0"/>
              <a:ext cx="571646" cy="154870"/>
            </a:xfrm>
            <a:custGeom>
              <a:avLst/>
              <a:gdLst/>
              <a:ahLst/>
              <a:cxnLst/>
              <a:rect l="l" t="t" r="r" b="b"/>
              <a:pathLst>
                <a:path w="571646" h="154870">
                  <a:moveTo>
                    <a:pt x="5170" y="0"/>
                  </a:moveTo>
                  <a:lnTo>
                    <a:pt x="566476" y="0"/>
                  </a:lnTo>
                  <a:cubicBezTo>
                    <a:pt x="567848" y="0"/>
                    <a:pt x="569163" y="545"/>
                    <a:pt x="570132" y="1514"/>
                  </a:cubicBezTo>
                  <a:cubicBezTo>
                    <a:pt x="571102" y="2484"/>
                    <a:pt x="571646" y="3799"/>
                    <a:pt x="571646" y="5170"/>
                  </a:cubicBezTo>
                  <a:lnTo>
                    <a:pt x="571646" y="149700"/>
                  </a:lnTo>
                  <a:cubicBezTo>
                    <a:pt x="571646" y="151071"/>
                    <a:pt x="571102" y="152386"/>
                    <a:pt x="570132" y="153355"/>
                  </a:cubicBezTo>
                  <a:cubicBezTo>
                    <a:pt x="569163" y="154325"/>
                    <a:pt x="567848" y="154870"/>
                    <a:pt x="566476" y="154870"/>
                  </a:cubicBezTo>
                  <a:lnTo>
                    <a:pt x="5170" y="154870"/>
                  </a:lnTo>
                  <a:cubicBezTo>
                    <a:pt x="2315" y="154870"/>
                    <a:pt x="0" y="152555"/>
                    <a:pt x="0" y="149700"/>
                  </a:cubicBezTo>
                  <a:lnTo>
                    <a:pt x="0" y="5170"/>
                  </a:lnTo>
                  <a:cubicBezTo>
                    <a:pt x="0" y="3799"/>
                    <a:pt x="545" y="2484"/>
                    <a:pt x="1514" y="1514"/>
                  </a:cubicBezTo>
                  <a:cubicBezTo>
                    <a:pt x="2484" y="545"/>
                    <a:pt x="3799" y="0"/>
                    <a:pt x="5170" y="0"/>
                  </a:cubicBezTo>
                  <a:close/>
                </a:path>
              </a:pathLst>
            </a:custGeom>
            <a:solidFill>
              <a:srgbClr val="000000"/>
            </a:solidFill>
          </p:spPr>
          <p:txBody>
            <a:bodyPr/>
            <a:lstStyle/>
            <a:p>
              <a:endParaRPr lang="fr-FR"/>
            </a:p>
          </p:txBody>
        </p:sp>
        <p:sp>
          <p:nvSpPr>
            <p:cNvPr id="25" name="TextBox 25"/>
            <p:cNvSpPr txBox="1"/>
            <p:nvPr/>
          </p:nvSpPr>
          <p:spPr>
            <a:xfrm>
              <a:off x="0" y="-114300"/>
              <a:ext cx="571646" cy="269170"/>
            </a:xfrm>
            <a:prstGeom prst="rect">
              <a:avLst/>
            </a:prstGeom>
          </p:spPr>
          <p:txBody>
            <a:bodyPr lIns="50800" tIns="50800" rIns="50800" bIns="50800" rtlCol="0" anchor="ctr"/>
            <a:lstStyle/>
            <a:p>
              <a:pPr algn="ctr">
                <a:lnSpc>
                  <a:spcPts val="7980"/>
                </a:lnSpc>
              </a:pPr>
              <a:endParaRPr/>
            </a:p>
          </p:txBody>
        </p:sp>
      </p:grpSp>
      <p:grpSp>
        <p:nvGrpSpPr>
          <p:cNvPr id="26" name="Group 26"/>
          <p:cNvGrpSpPr/>
          <p:nvPr/>
        </p:nvGrpSpPr>
        <p:grpSpPr>
          <a:xfrm>
            <a:off x="23802350" y="10781249"/>
            <a:ext cx="5424549" cy="6085507"/>
            <a:chOff x="0" y="0"/>
            <a:chExt cx="485431" cy="544579"/>
          </a:xfrm>
        </p:grpSpPr>
        <p:sp>
          <p:nvSpPr>
            <p:cNvPr id="27" name="Freeform 27"/>
            <p:cNvSpPr/>
            <p:nvPr/>
          </p:nvSpPr>
          <p:spPr>
            <a:xfrm>
              <a:off x="0" y="0"/>
              <a:ext cx="485431" cy="544579"/>
            </a:xfrm>
            <a:custGeom>
              <a:avLst/>
              <a:gdLst/>
              <a:ahLst/>
              <a:cxnLst/>
              <a:rect l="l" t="t" r="r" b="b"/>
              <a:pathLst>
                <a:path w="485431" h="544579">
                  <a:moveTo>
                    <a:pt x="21408" y="0"/>
                  </a:moveTo>
                  <a:lnTo>
                    <a:pt x="464023" y="0"/>
                  </a:lnTo>
                  <a:cubicBezTo>
                    <a:pt x="475846" y="0"/>
                    <a:pt x="485431" y="9585"/>
                    <a:pt x="485431" y="21408"/>
                  </a:cubicBezTo>
                  <a:lnTo>
                    <a:pt x="485431" y="523171"/>
                  </a:lnTo>
                  <a:cubicBezTo>
                    <a:pt x="485431" y="534994"/>
                    <a:pt x="475846" y="544579"/>
                    <a:pt x="464023" y="544579"/>
                  </a:cubicBezTo>
                  <a:lnTo>
                    <a:pt x="21408" y="544579"/>
                  </a:lnTo>
                  <a:cubicBezTo>
                    <a:pt x="9585" y="544579"/>
                    <a:pt x="0" y="534994"/>
                    <a:pt x="0" y="523171"/>
                  </a:cubicBezTo>
                  <a:lnTo>
                    <a:pt x="0" y="21408"/>
                  </a:lnTo>
                  <a:cubicBezTo>
                    <a:pt x="0" y="9585"/>
                    <a:pt x="9585" y="0"/>
                    <a:pt x="21408" y="0"/>
                  </a:cubicBezTo>
                  <a:close/>
                </a:path>
              </a:pathLst>
            </a:custGeom>
            <a:solidFill>
              <a:srgbClr val="000000">
                <a:alpha val="0"/>
              </a:srgbClr>
            </a:solidFill>
            <a:ln w="38100" cap="sq">
              <a:solidFill>
                <a:srgbClr val="000000"/>
              </a:solidFill>
              <a:prstDash val="solid"/>
              <a:miter/>
            </a:ln>
          </p:spPr>
          <p:txBody>
            <a:bodyPr/>
            <a:lstStyle/>
            <a:p>
              <a:endParaRPr lang="fr-FR"/>
            </a:p>
          </p:txBody>
        </p:sp>
        <p:sp>
          <p:nvSpPr>
            <p:cNvPr id="28" name="TextBox 28"/>
            <p:cNvSpPr txBox="1"/>
            <p:nvPr/>
          </p:nvSpPr>
          <p:spPr>
            <a:xfrm>
              <a:off x="0" y="-114300"/>
              <a:ext cx="485431" cy="658879"/>
            </a:xfrm>
            <a:prstGeom prst="rect">
              <a:avLst/>
            </a:prstGeom>
          </p:spPr>
          <p:txBody>
            <a:bodyPr lIns="50800" tIns="50800" rIns="50800" bIns="50800" rtlCol="0" anchor="ctr"/>
            <a:lstStyle/>
            <a:p>
              <a:pPr algn="ctr">
                <a:lnSpc>
                  <a:spcPts val="7980"/>
                </a:lnSpc>
              </a:pPr>
              <a:endParaRPr/>
            </a:p>
          </p:txBody>
        </p:sp>
      </p:grpSp>
      <p:grpSp>
        <p:nvGrpSpPr>
          <p:cNvPr id="29" name="Group 29"/>
          <p:cNvGrpSpPr/>
          <p:nvPr/>
        </p:nvGrpSpPr>
        <p:grpSpPr>
          <a:xfrm>
            <a:off x="1" y="-639667"/>
            <a:ext cx="30276000" cy="4754854"/>
            <a:chOff x="0" y="0"/>
            <a:chExt cx="2824417" cy="425502"/>
          </a:xfrm>
        </p:grpSpPr>
        <p:sp>
          <p:nvSpPr>
            <p:cNvPr id="30" name="Freeform 30"/>
            <p:cNvSpPr/>
            <p:nvPr/>
          </p:nvSpPr>
          <p:spPr>
            <a:xfrm>
              <a:off x="0" y="0"/>
              <a:ext cx="2824418" cy="425502"/>
            </a:xfrm>
            <a:custGeom>
              <a:avLst/>
              <a:gdLst/>
              <a:ahLst/>
              <a:cxnLst/>
              <a:rect l="l" t="t" r="r" b="b"/>
              <a:pathLst>
                <a:path w="2824418" h="425502">
                  <a:moveTo>
                    <a:pt x="0" y="0"/>
                  </a:moveTo>
                  <a:lnTo>
                    <a:pt x="2824418" y="0"/>
                  </a:lnTo>
                  <a:lnTo>
                    <a:pt x="2824418" y="425502"/>
                  </a:lnTo>
                  <a:lnTo>
                    <a:pt x="0" y="425502"/>
                  </a:lnTo>
                  <a:close/>
                </a:path>
              </a:pathLst>
            </a:custGeom>
            <a:solidFill>
              <a:srgbClr val="0B7A5C"/>
            </a:solidFill>
          </p:spPr>
          <p:txBody>
            <a:bodyPr/>
            <a:lstStyle/>
            <a:p>
              <a:endParaRPr lang="fr-FR"/>
            </a:p>
          </p:txBody>
        </p:sp>
        <p:sp>
          <p:nvSpPr>
            <p:cNvPr id="31" name="TextBox 31"/>
            <p:cNvSpPr txBox="1"/>
            <p:nvPr/>
          </p:nvSpPr>
          <p:spPr>
            <a:xfrm>
              <a:off x="0" y="-114300"/>
              <a:ext cx="2824417" cy="539802"/>
            </a:xfrm>
            <a:prstGeom prst="rect">
              <a:avLst/>
            </a:prstGeom>
          </p:spPr>
          <p:txBody>
            <a:bodyPr lIns="50800" tIns="50800" rIns="50800" bIns="50800" rtlCol="0" anchor="ctr"/>
            <a:lstStyle/>
            <a:p>
              <a:pPr algn="ctr">
                <a:lnSpc>
                  <a:spcPts val="7980"/>
                </a:lnSpc>
              </a:pPr>
              <a:endParaRPr/>
            </a:p>
          </p:txBody>
        </p:sp>
      </p:grpSp>
      <p:grpSp>
        <p:nvGrpSpPr>
          <p:cNvPr id="32" name="Group 32"/>
          <p:cNvGrpSpPr/>
          <p:nvPr/>
        </p:nvGrpSpPr>
        <p:grpSpPr>
          <a:xfrm>
            <a:off x="2847450" y="40098150"/>
            <a:ext cx="4960768" cy="1657801"/>
            <a:chOff x="0" y="0"/>
            <a:chExt cx="443928" cy="148353"/>
          </a:xfrm>
        </p:grpSpPr>
        <p:sp>
          <p:nvSpPr>
            <p:cNvPr id="33" name="Freeform 33"/>
            <p:cNvSpPr/>
            <p:nvPr/>
          </p:nvSpPr>
          <p:spPr>
            <a:xfrm>
              <a:off x="0" y="0"/>
              <a:ext cx="443928" cy="148353"/>
            </a:xfrm>
            <a:custGeom>
              <a:avLst/>
              <a:gdLst/>
              <a:ahLst/>
              <a:cxnLst/>
              <a:rect l="l" t="t" r="r" b="b"/>
              <a:pathLst>
                <a:path w="443928" h="148353">
                  <a:moveTo>
                    <a:pt x="0" y="0"/>
                  </a:moveTo>
                  <a:lnTo>
                    <a:pt x="443928" y="0"/>
                  </a:lnTo>
                  <a:lnTo>
                    <a:pt x="443928" y="148353"/>
                  </a:lnTo>
                  <a:lnTo>
                    <a:pt x="0" y="148353"/>
                  </a:lnTo>
                  <a:close/>
                </a:path>
              </a:pathLst>
            </a:custGeom>
            <a:solidFill>
              <a:srgbClr val="D9D9D9"/>
            </a:solidFill>
          </p:spPr>
          <p:txBody>
            <a:bodyPr/>
            <a:lstStyle/>
            <a:p>
              <a:endParaRPr lang="fr-FR"/>
            </a:p>
          </p:txBody>
        </p:sp>
        <p:sp>
          <p:nvSpPr>
            <p:cNvPr id="34" name="TextBox 34"/>
            <p:cNvSpPr txBox="1"/>
            <p:nvPr/>
          </p:nvSpPr>
          <p:spPr>
            <a:xfrm>
              <a:off x="0" y="-114300"/>
              <a:ext cx="443928" cy="262653"/>
            </a:xfrm>
            <a:prstGeom prst="rect">
              <a:avLst/>
            </a:prstGeom>
          </p:spPr>
          <p:txBody>
            <a:bodyPr lIns="50800" tIns="50800" rIns="50800" bIns="50800" rtlCol="0" anchor="ctr"/>
            <a:lstStyle/>
            <a:p>
              <a:pPr algn="ctr">
                <a:lnSpc>
                  <a:spcPts val="7980"/>
                </a:lnSpc>
              </a:pPr>
              <a:endParaRPr/>
            </a:p>
          </p:txBody>
        </p:sp>
      </p:grpSp>
      <p:grpSp>
        <p:nvGrpSpPr>
          <p:cNvPr id="35" name="Group 35"/>
          <p:cNvGrpSpPr/>
          <p:nvPr/>
        </p:nvGrpSpPr>
        <p:grpSpPr>
          <a:xfrm>
            <a:off x="9263708" y="40098150"/>
            <a:ext cx="4960768" cy="1657801"/>
            <a:chOff x="0" y="0"/>
            <a:chExt cx="443928" cy="148353"/>
          </a:xfrm>
        </p:grpSpPr>
        <p:sp>
          <p:nvSpPr>
            <p:cNvPr id="36" name="Freeform 36"/>
            <p:cNvSpPr/>
            <p:nvPr/>
          </p:nvSpPr>
          <p:spPr>
            <a:xfrm>
              <a:off x="0" y="0"/>
              <a:ext cx="443928" cy="148353"/>
            </a:xfrm>
            <a:custGeom>
              <a:avLst/>
              <a:gdLst/>
              <a:ahLst/>
              <a:cxnLst/>
              <a:rect l="l" t="t" r="r" b="b"/>
              <a:pathLst>
                <a:path w="443928" h="148353">
                  <a:moveTo>
                    <a:pt x="0" y="0"/>
                  </a:moveTo>
                  <a:lnTo>
                    <a:pt x="443928" y="0"/>
                  </a:lnTo>
                  <a:lnTo>
                    <a:pt x="443928" y="148353"/>
                  </a:lnTo>
                  <a:lnTo>
                    <a:pt x="0" y="148353"/>
                  </a:lnTo>
                  <a:close/>
                </a:path>
              </a:pathLst>
            </a:custGeom>
            <a:solidFill>
              <a:srgbClr val="D9D9D9"/>
            </a:solidFill>
          </p:spPr>
          <p:txBody>
            <a:bodyPr/>
            <a:lstStyle/>
            <a:p>
              <a:endParaRPr lang="fr-FR"/>
            </a:p>
          </p:txBody>
        </p:sp>
        <p:sp>
          <p:nvSpPr>
            <p:cNvPr id="37" name="TextBox 37"/>
            <p:cNvSpPr txBox="1"/>
            <p:nvPr/>
          </p:nvSpPr>
          <p:spPr>
            <a:xfrm>
              <a:off x="0" y="-114300"/>
              <a:ext cx="443928" cy="262653"/>
            </a:xfrm>
            <a:prstGeom prst="rect">
              <a:avLst/>
            </a:prstGeom>
          </p:spPr>
          <p:txBody>
            <a:bodyPr lIns="50800" tIns="50800" rIns="50800" bIns="50800" rtlCol="0" anchor="ctr"/>
            <a:lstStyle/>
            <a:p>
              <a:pPr algn="ctr">
                <a:lnSpc>
                  <a:spcPts val="7980"/>
                </a:lnSpc>
              </a:pPr>
              <a:endParaRPr/>
            </a:p>
          </p:txBody>
        </p:sp>
      </p:grpSp>
      <p:grpSp>
        <p:nvGrpSpPr>
          <p:cNvPr id="38" name="Group 38"/>
          <p:cNvGrpSpPr/>
          <p:nvPr/>
        </p:nvGrpSpPr>
        <p:grpSpPr>
          <a:xfrm>
            <a:off x="15681801" y="40091488"/>
            <a:ext cx="4960768" cy="1657801"/>
            <a:chOff x="0" y="0"/>
            <a:chExt cx="443928" cy="148353"/>
          </a:xfrm>
        </p:grpSpPr>
        <p:sp>
          <p:nvSpPr>
            <p:cNvPr id="39" name="Freeform 39"/>
            <p:cNvSpPr/>
            <p:nvPr/>
          </p:nvSpPr>
          <p:spPr>
            <a:xfrm>
              <a:off x="0" y="0"/>
              <a:ext cx="443928" cy="148353"/>
            </a:xfrm>
            <a:custGeom>
              <a:avLst/>
              <a:gdLst/>
              <a:ahLst/>
              <a:cxnLst/>
              <a:rect l="l" t="t" r="r" b="b"/>
              <a:pathLst>
                <a:path w="443928" h="148353">
                  <a:moveTo>
                    <a:pt x="0" y="0"/>
                  </a:moveTo>
                  <a:lnTo>
                    <a:pt x="443928" y="0"/>
                  </a:lnTo>
                  <a:lnTo>
                    <a:pt x="443928" y="148353"/>
                  </a:lnTo>
                  <a:lnTo>
                    <a:pt x="0" y="148353"/>
                  </a:lnTo>
                  <a:close/>
                </a:path>
              </a:pathLst>
            </a:custGeom>
            <a:solidFill>
              <a:srgbClr val="D9D9D9"/>
            </a:solidFill>
          </p:spPr>
          <p:txBody>
            <a:bodyPr/>
            <a:lstStyle/>
            <a:p>
              <a:endParaRPr lang="fr-FR"/>
            </a:p>
          </p:txBody>
        </p:sp>
        <p:sp>
          <p:nvSpPr>
            <p:cNvPr id="40" name="TextBox 40"/>
            <p:cNvSpPr txBox="1"/>
            <p:nvPr/>
          </p:nvSpPr>
          <p:spPr>
            <a:xfrm>
              <a:off x="0" y="-114300"/>
              <a:ext cx="443928" cy="262653"/>
            </a:xfrm>
            <a:prstGeom prst="rect">
              <a:avLst/>
            </a:prstGeom>
          </p:spPr>
          <p:txBody>
            <a:bodyPr lIns="50800" tIns="50800" rIns="50800" bIns="50800" rtlCol="0" anchor="ctr"/>
            <a:lstStyle/>
            <a:p>
              <a:pPr algn="ctr">
                <a:lnSpc>
                  <a:spcPts val="7980"/>
                </a:lnSpc>
              </a:pPr>
              <a:endParaRPr/>
            </a:p>
          </p:txBody>
        </p:sp>
      </p:grpSp>
      <p:grpSp>
        <p:nvGrpSpPr>
          <p:cNvPr id="41" name="Group 41"/>
          <p:cNvGrpSpPr/>
          <p:nvPr/>
        </p:nvGrpSpPr>
        <p:grpSpPr>
          <a:xfrm>
            <a:off x="22225565" y="40098150"/>
            <a:ext cx="4960768" cy="1657801"/>
            <a:chOff x="0" y="0"/>
            <a:chExt cx="443928" cy="148353"/>
          </a:xfrm>
        </p:grpSpPr>
        <p:sp>
          <p:nvSpPr>
            <p:cNvPr id="42" name="Freeform 42"/>
            <p:cNvSpPr/>
            <p:nvPr/>
          </p:nvSpPr>
          <p:spPr>
            <a:xfrm>
              <a:off x="0" y="0"/>
              <a:ext cx="443928" cy="148353"/>
            </a:xfrm>
            <a:custGeom>
              <a:avLst/>
              <a:gdLst/>
              <a:ahLst/>
              <a:cxnLst/>
              <a:rect l="l" t="t" r="r" b="b"/>
              <a:pathLst>
                <a:path w="443928" h="148353">
                  <a:moveTo>
                    <a:pt x="0" y="0"/>
                  </a:moveTo>
                  <a:lnTo>
                    <a:pt x="443928" y="0"/>
                  </a:lnTo>
                  <a:lnTo>
                    <a:pt x="443928" y="148353"/>
                  </a:lnTo>
                  <a:lnTo>
                    <a:pt x="0" y="148353"/>
                  </a:lnTo>
                  <a:close/>
                </a:path>
              </a:pathLst>
            </a:custGeom>
            <a:solidFill>
              <a:srgbClr val="D9D9D9"/>
            </a:solidFill>
          </p:spPr>
          <p:txBody>
            <a:bodyPr/>
            <a:lstStyle/>
            <a:p>
              <a:endParaRPr lang="fr-FR"/>
            </a:p>
          </p:txBody>
        </p:sp>
        <p:sp>
          <p:nvSpPr>
            <p:cNvPr id="43" name="TextBox 43"/>
            <p:cNvSpPr txBox="1"/>
            <p:nvPr/>
          </p:nvSpPr>
          <p:spPr>
            <a:xfrm>
              <a:off x="0" y="-114300"/>
              <a:ext cx="443928" cy="262653"/>
            </a:xfrm>
            <a:prstGeom prst="rect">
              <a:avLst/>
            </a:prstGeom>
          </p:spPr>
          <p:txBody>
            <a:bodyPr lIns="50800" tIns="50800" rIns="50800" bIns="50800" rtlCol="0" anchor="ctr"/>
            <a:lstStyle/>
            <a:p>
              <a:pPr algn="ctr">
                <a:lnSpc>
                  <a:spcPts val="7980"/>
                </a:lnSpc>
              </a:pPr>
              <a:endParaRPr/>
            </a:p>
          </p:txBody>
        </p:sp>
      </p:grpSp>
      <p:grpSp>
        <p:nvGrpSpPr>
          <p:cNvPr id="44" name="Group 44"/>
          <p:cNvGrpSpPr/>
          <p:nvPr/>
        </p:nvGrpSpPr>
        <p:grpSpPr>
          <a:xfrm>
            <a:off x="-618491" y="42213151"/>
            <a:ext cx="31562031" cy="4754854"/>
            <a:chOff x="0" y="0"/>
            <a:chExt cx="2824417" cy="425502"/>
          </a:xfrm>
        </p:grpSpPr>
        <p:sp>
          <p:nvSpPr>
            <p:cNvPr id="45" name="Freeform 45"/>
            <p:cNvSpPr/>
            <p:nvPr/>
          </p:nvSpPr>
          <p:spPr>
            <a:xfrm>
              <a:off x="0" y="0"/>
              <a:ext cx="2824418" cy="425502"/>
            </a:xfrm>
            <a:custGeom>
              <a:avLst/>
              <a:gdLst/>
              <a:ahLst/>
              <a:cxnLst/>
              <a:rect l="l" t="t" r="r" b="b"/>
              <a:pathLst>
                <a:path w="2824418" h="425502">
                  <a:moveTo>
                    <a:pt x="0" y="0"/>
                  </a:moveTo>
                  <a:lnTo>
                    <a:pt x="2824418" y="0"/>
                  </a:lnTo>
                  <a:lnTo>
                    <a:pt x="2824418" y="425502"/>
                  </a:lnTo>
                  <a:lnTo>
                    <a:pt x="0" y="425502"/>
                  </a:lnTo>
                  <a:close/>
                </a:path>
              </a:pathLst>
            </a:custGeom>
            <a:solidFill>
              <a:srgbClr val="0B7A5C"/>
            </a:solidFill>
          </p:spPr>
          <p:txBody>
            <a:bodyPr/>
            <a:lstStyle/>
            <a:p>
              <a:endParaRPr lang="fr-FR"/>
            </a:p>
          </p:txBody>
        </p:sp>
        <p:sp>
          <p:nvSpPr>
            <p:cNvPr id="46" name="TextBox 46"/>
            <p:cNvSpPr txBox="1"/>
            <p:nvPr/>
          </p:nvSpPr>
          <p:spPr>
            <a:xfrm>
              <a:off x="0" y="-114300"/>
              <a:ext cx="2824417" cy="539802"/>
            </a:xfrm>
            <a:prstGeom prst="rect">
              <a:avLst/>
            </a:prstGeom>
          </p:spPr>
          <p:txBody>
            <a:bodyPr lIns="50800" tIns="50800" rIns="50800" bIns="50800" rtlCol="0" anchor="ctr"/>
            <a:lstStyle/>
            <a:p>
              <a:pPr algn="ctr">
                <a:lnSpc>
                  <a:spcPts val="7980"/>
                </a:lnSpc>
              </a:pPr>
              <a:endParaRPr/>
            </a:p>
          </p:txBody>
        </p:sp>
      </p:grpSp>
      <p:sp>
        <p:nvSpPr>
          <p:cNvPr id="47" name="TextBox 47"/>
          <p:cNvSpPr txBox="1"/>
          <p:nvPr/>
        </p:nvSpPr>
        <p:spPr>
          <a:xfrm>
            <a:off x="8786168" y="6096854"/>
            <a:ext cx="20590861" cy="3798570"/>
          </a:xfrm>
          <a:prstGeom prst="rect">
            <a:avLst/>
          </a:prstGeom>
        </p:spPr>
        <p:txBody>
          <a:bodyPr lIns="0" tIns="0" rIns="0" bIns="0" rtlCol="0" anchor="t">
            <a:spAutoFit/>
          </a:bodyPr>
          <a:lstStyle/>
          <a:p>
            <a:pPr algn="just">
              <a:lnSpc>
                <a:spcPts val="3779"/>
              </a:lnSpc>
            </a:pPr>
            <a:r>
              <a:rPr lang="en-US" sz="2699">
                <a:solidFill>
                  <a:srgbClr val="000000"/>
                </a:solidFill>
                <a:latin typeface="Quicksand"/>
                <a:ea typeface="Quicksand"/>
                <a:cs typeface="Quicksand"/>
                <a:sym typeface="Quicksand"/>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p>
          <a:p>
            <a:pPr algn="just">
              <a:lnSpc>
                <a:spcPts val="3779"/>
              </a:lnSpc>
            </a:pPr>
            <a:r>
              <a:rPr lang="en-US" sz="2699">
                <a:solidFill>
                  <a:srgbClr val="000000"/>
                </a:solidFill>
                <a:latin typeface="Quicksand"/>
                <a:ea typeface="Quicksand"/>
                <a:cs typeface="Quicksand"/>
                <a:sym typeface="Quicksand"/>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a:t>
            </a:r>
          </a:p>
        </p:txBody>
      </p:sp>
      <p:sp>
        <p:nvSpPr>
          <p:cNvPr id="48" name="TextBox 48"/>
          <p:cNvSpPr txBox="1"/>
          <p:nvPr/>
        </p:nvSpPr>
        <p:spPr>
          <a:xfrm>
            <a:off x="1290240" y="12361472"/>
            <a:ext cx="21495456" cy="3312795"/>
          </a:xfrm>
          <a:prstGeom prst="rect">
            <a:avLst/>
          </a:prstGeom>
        </p:spPr>
        <p:txBody>
          <a:bodyPr lIns="0" tIns="0" rIns="0" bIns="0" rtlCol="0" anchor="t">
            <a:spAutoFit/>
          </a:bodyPr>
          <a:lstStyle/>
          <a:p>
            <a:pPr algn="just">
              <a:lnSpc>
                <a:spcPts val="3779"/>
              </a:lnSpc>
            </a:pPr>
            <a:r>
              <a:rPr lang="en-US" sz="2699">
                <a:solidFill>
                  <a:srgbClr val="FFFFFF"/>
                </a:solidFill>
                <a:latin typeface="Montserrat"/>
                <a:ea typeface="Montserrat"/>
                <a:cs typeface="Montserrat"/>
                <a:sym typeface="Montserra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Ipsm passages, and more recently with desktop publishing software like Aldus PageMaker including versions of Lorem Ipsum Lorem Ipsm passages, and more recently with desktop publishing software like Aldus PageMaker including versions of Lorem Ipsum Lorem Ipsm passages, and more recently with desktop publishing software like Aldus PageMaker including versions of Lorem Ipsum.</a:t>
            </a:r>
          </a:p>
        </p:txBody>
      </p:sp>
      <p:sp>
        <p:nvSpPr>
          <p:cNvPr id="49" name="TextBox 49"/>
          <p:cNvSpPr txBox="1"/>
          <p:nvPr/>
        </p:nvSpPr>
        <p:spPr>
          <a:xfrm>
            <a:off x="8786168" y="4905762"/>
            <a:ext cx="2923232" cy="762001"/>
          </a:xfrm>
          <a:prstGeom prst="rect">
            <a:avLst/>
          </a:prstGeom>
        </p:spPr>
        <p:txBody>
          <a:bodyPr wrap="square" lIns="0" tIns="0" rIns="0" bIns="0" rtlCol="0" anchor="t">
            <a:spAutoFit/>
          </a:bodyPr>
          <a:lstStyle/>
          <a:p>
            <a:pPr algn="l">
              <a:lnSpc>
                <a:spcPts val="6299"/>
              </a:lnSpc>
            </a:pPr>
            <a:r>
              <a:rPr lang="en-US" sz="4499" b="1" dirty="0">
                <a:solidFill>
                  <a:srgbClr val="000000"/>
                </a:solidFill>
                <a:latin typeface="Quicksand Bold"/>
                <a:ea typeface="Quicksand Bold"/>
                <a:cs typeface="Quicksand Bold"/>
                <a:sym typeface="Quicksand Bold"/>
              </a:rPr>
              <a:t>CONTEXT</a:t>
            </a:r>
          </a:p>
        </p:txBody>
      </p:sp>
      <p:sp>
        <p:nvSpPr>
          <p:cNvPr id="50" name="TextBox 50"/>
          <p:cNvSpPr txBox="1"/>
          <p:nvPr/>
        </p:nvSpPr>
        <p:spPr>
          <a:xfrm>
            <a:off x="1290240" y="18469726"/>
            <a:ext cx="12522897" cy="523875"/>
          </a:xfrm>
          <a:prstGeom prst="rect">
            <a:avLst/>
          </a:prstGeom>
        </p:spPr>
        <p:txBody>
          <a:bodyPr lIns="0" tIns="0" rIns="0" bIns="0" rtlCol="0" anchor="t">
            <a:spAutoFit/>
          </a:bodyPr>
          <a:lstStyle/>
          <a:p>
            <a:pPr algn="l">
              <a:lnSpc>
                <a:spcPts val="4200"/>
              </a:lnSpc>
              <a:spcBef>
                <a:spcPct val="0"/>
              </a:spcBef>
            </a:pPr>
            <a:r>
              <a:rPr lang="en-US" sz="3000" b="1" dirty="0">
                <a:solidFill>
                  <a:srgbClr val="000000"/>
                </a:solidFill>
                <a:latin typeface="Quicksand Bold"/>
                <a:ea typeface="Quicksand Bold"/>
                <a:cs typeface="Quicksand Bold"/>
                <a:sym typeface="Quicksand Bold"/>
              </a:rPr>
              <a:t>TITLE </a:t>
            </a:r>
          </a:p>
        </p:txBody>
      </p:sp>
      <p:sp>
        <p:nvSpPr>
          <p:cNvPr id="51" name="TextBox 51"/>
          <p:cNvSpPr txBox="1"/>
          <p:nvPr/>
        </p:nvSpPr>
        <p:spPr>
          <a:xfrm>
            <a:off x="4110684" y="7130854"/>
            <a:ext cx="1233964" cy="596900"/>
          </a:xfrm>
          <a:prstGeom prst="rect">
            <a:avLst/>
          </a:prstGeom>
        </p:spPr>
        <p:txBody>
          <a:bodyPr lIns="0" tIns="0" rIns="0" bIns="0" rtlCol="0" anchor="t">
            <a:spAutoFit/>
          </a:bodyPr>
          <a:lstStyle/>
          <a:p>
            <a:pPr algn="l">
              <a:lnSpc>
                <a:spcPts val="4899"/>
              </a:lnSpc>
            </a:pPr>
            <a:r>
              <a:rPr lang="en-US" sz="3499" b="1">
                <a:solidFill>
                  <a:srgbClr val="000000"/>
                </a:solidFill>
                <a:latin typeface="Quicksand Bold"/>
                <a:ea typeface="Quicksand Bold"/>
                <a:cs typeface="Quicksand Bold"/>
                <a:sym typeface="Quicksand Bold"/>
              </a:rPr>
              <a:t>LOGO</a:t>
            </a:r>
          </a:p>
        </p:txBody>
      </p:sp>
      <p:sp>
        <p:nvSpPr>
          <p:cNvPr id="52" name="TextBox 52"/>
          <p:cNvSpPr txBox="1"/>
          <p:nvPr/>
        </p:nvSpPr>
        <p:spPr>
          <a:xfrm>
            <a:off x="1223438" y="11333970"/>
            <a:ext cx="3477548" cy="762001"/>
          </a:xfrm>
          <a:prstGeom prst="rect">
            <a:avLst/>
          </a:prstGeom>
        </p:spPr>
        <p:txBody>
          <a:bodyPr wrap="square" lIns="0" tIns="0" rIns="0" bIns="0" rtlCol="0" anchor="t">
            <a:spAutoFit/>
          </a:bodyPr>
          <a:lstStyle/>
          <a:p>
            <a:pPr algn="l">
              <a:lnSpc>
                <a:spcPts val="6299"/>
              </a:lnSpc>
            </a:pPr>
            <a:r>
              <a:rPr lang="en-US" sz="4499" b="1" dirty="0">
                <a:solidFill>
                  <a:srgbClr val="FFFFFF"/>
                </a:solidFill>
                <a:latin typeface="Quicksand Bold"/>
                <a:ea typeface="Quicksand Bold"/>
                <a:cs typeface="Quicksand Bold"/>
                <a:sym typeface="Quicksand Bold"/>
              </a:rPr>
              <a:t>CHALLENGE</a:t>
            </a:r>
          </a:p>
        </p:txBody>
      </p:sp>
      <p:sp>
        <p:nvSpPr>
          <p:cNvPr id="53" name="TextBox 53"/>
          <p:cNvSpPr txBox="1"/>
          <p:nvPr/>
        </p:nvSpPr>
        <p:spPr>
          <a:xfrm>
            <a:off x="1146918" y="17310411"/>
            <a:ext cx="17420482" cy="744435"/>
          </a:xfrm>
          <a:prstGeom prst="rect">
            <a:avLst/>
          </a:prstGeom>
        </p:spPr>
        <p:txBody>
          <a:bodyPr wrap="square" lIns="0" tIns="0" rIns="0" bIns="0" rtlCol="0" anchor="t">
            <a:spAutoFit/>
          </a:bodyPr>
          <a:lstStyle/>
          <a:p>
            <a:pPr algn="l">
              <a:lnSpc>
                <a:spcPts val="6299"/>
              </a:lnSpc>
            </a:pPr>
            <a:r>
              <a:rPr lang="en-US" sz="4500" b="1" dirty="0">
                <a:solidFill>
                  <a:srgbClr val="000000"/>
                </a:solidFill>
                <a:latin typeface="Quicksand Bold"/>
                <a:ea typeface="Quicksand Bold"/>
                <a:cs typeface="Quicksand Bold"/>
                <a:sym typeface="Quicksand Bold"/>
              </a:rPr>
              <a:t>SOLUTION / EXPERTISE / RESULTS</a:t>
            </a:r>
          </a:p>
        </p:txBody>
      </p:sp>
      <p:sp>
        <p:nvSpPr>
          <p:cNvPr id="54" name="TextBox 54"/>
          <p:cNvSpPr txBox="1"/>
          <p:nvPr/>
        </p:nvSpPr>
        <p:spPr>
          <a:xfrm>
            <a:off x="1290240" y="28166546"/>
            <a:ext cx="2570560" cy="762001"/>
          </a:xfrm>
          <a:prstGeom prst="rect">
            <a:avLst/>
          </a:prstGeom>
        </p:spPr>
        <p:txBody>
          <a:bodyPr wrap="square" lIns="0" tIns="0" rIns="0" bIns="0" rtlCol="0" anchor="t">
            <a:spAutoFit/>
          </a:bodyPr>
          <a:lstStyle/>
          <a:p>
            <a:pPr algn="l">
              <a:lnSpc>
                <a:spcPts val="6299"/>
              </a:lnSpc>
            </a:pPr>
            <a:r>
              <a:rPr lang="en-US" sz="4499" b="1" dirty="0">
                <a:solidFill>
                  <a:srgbClr val="000000"/>
                </a:solidFill>
                <a:latin typeface="Quicksand Bold"/>
                <a:ea typeface="Quicksand Bold"/>
                <a:cs typeface="Quicksand Bold"/>
                <a:sym typeface="Quicksand Bold"/>
              </a:rPr>
              <a:t>IMPACT</a:t>
            </a:r>
          </a:p>
        </p:txBody>
      </p:sp>
      <p:sp>
        <p:nvSpPr>
          <p:cNvPr id="55" name="TextBox 55"/>
          <p:cNvSpPr txBox="1"/>
          <p:nvPr/>
        </p:nvSpPr>
        <p:spPr>
          <a:xfrm>
            <a:off x="25137369" y="13492215"/>
            <a:ext cx="2754511" cy="596900"/>
          </a:xfrm>
          <a:prstGeom prst="rect">
            <a:avLst/>
          </a:prstGeom>
        </p:spPr>
        <p:txBody>
          <a:bodyPr lIns="0" tIns="0" rIns="0" bIns="0" rtlCol="0" anchor="t">
            <a:spAutoFit/>
          </a:bodyPr>
          <a:lstStyle/>
          <a:p>
            <a:pPr algn="l">
              <a:lnSpc>
                <a:spcPts val="4899"/>
              </a:lnSpc>
            </a:pPr>
            <a:r>
              <a:rPr lang="en-US" sz="3499" b="1">
                <a:solidFill>
                  <a:srgbClr val="000000"/>
                </a:solidFill>
                <a:latin typeface="Quicksand Bold"/>
                <a:ea typeface="Quicksand Bold"/>
                <a:cs typeface="Quicksand Bold"/>
                <a:sym typeface="Quicksand Bold"/>
              </a:rPr>
              <a:t>KEY FIGURES</a:t>
            </a:r>
          </a:p>
        </p:txBody>
      </p:sp>
      <p:sp>
        <p:nvSpPr>
          <p:cNvPr id="56" name="TextBox 56"/>
          <p:cNvSpPr txBox="1"/>
          <p:nvPr/>
        </p:nvSpPr>
        <p:spPr>
          <a:xfrm>
            <a:off x="16210260" y="18301231"/>
            <a:ext cx="12522897" cy="523875"/>
          </a:xfrm>
          <a:prstGeom prst="rect">
            <a:avLst/>
          </a:prstGeom>
        </p:spPr>
        <p:txBody>
          <a:bodyPr lIns="0" tIns="0" rIns="0" bIns="0" rtlCol="0" anchor="t">
            <a:spAutoFit/>
          </a:bodyPr>
          <a:lstStyle/>
          <a:p>
            <a:pPr algn="l">
              <a:lnSpc>
                <a:spcPts val="4200"/>
              </a:lnSpc>
              <a:spcBef>
                <a:spcPct val="0"/>
              </a:spcBef>
            </a:pPr>
            <a:r>
              <a:rPr lang="en-US" sz="3000" b="1" dirty="0">
                <a:solidFill>
                  <a:srgbClr val="000000"/>
                </a:solidFill>
                <a:latin typeface="Quicksand Bold"/>
                <a:ea typeface="Quicksand Bold"/>
                <a:cs typeface="Quicksand Bold"/>
                <a:sym typeface="Quicksand Bold"/>
              </a:rPr>
              <a:t>TITLE </a:t>
            </a:r>
          </a:p>
        </p:txBody>
      </p:sp>
      <p:sp>
        <p:nvSpPr>
          <p:cNvPr id="57" name="TextBox 57"/>
          <p:cNvSpPr txBox="1"/>
          <p:nvPr/>
        </p:nvSpPr>
        <p:spPr>
          <a:xfrm>
            <a:off x="4700986" y="40625114"/>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LOGO</a:t>
            </a:r>
          </a:p>
        </p:txBody>
      </p:sp>
      <p:sp>
        <p:nvSpPr>
          <p:cNvPr id="58" name="TextBox 58"/>
          <p:cNvSpPr txBox="1"/>
          <p:nvPr/>
        </p:nvSpPr>
        <p:spPr>
          <a:xfrm>
            <a:off x="11279453" y="40625114"/>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LOGO</a:t>
            </a:r>
          </a:p>
        </p:txBody>
      </p:sp>
      <p:sp>
        <p:nvSpPr>
          <p:cNvPr id="59" name="TextBox 59"/>
          <p:cNvSpPr txBox="1"/>
          <p:nvPr/>
        </p:nvSpPr>
        <p:spPr>
          <a:xfrm>
            <a:off x="17753103" y="40631776"/>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LOGO</a:t>
            </a:r>
          </a:p>
        </p:txBody>
      </p:sp>
      <p:sp>
        <p:nvSpPr>
          <p:cNvPr id="60" name="TextBox 60"/>
          <p:cNvSpPr txBox="1"/>
          <p:nvPr/>
        </p:nvSpPr>
        <p:spPr>
          <a:xfrm>
            <a:off x="24359899" y="40625114"/>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LOGO</a:t>
            </a:r>
          </a:p>
        </p:txBody>
      </p:sp>
      <p:sp>
        <p:nvSpPr>
          <p:cNvPr id="61" name="TextBox 61"/>
          <p:cNvSpPr txBox="1"/>
          <p:nvPr/>
        </p:nvSpPr>
        <p:spPr>
          <a:xfrm>
            <a:off x="1578401" y="19773419"/>
            <a:ext cx="12522897" cy="523875"/>
          </a:xfrm>
          <a:prstGeom prst="rect">
            <a:avLst/>
          </a:prstGeom>
        </p:spPr>
        <p:txBody>
          <a:bodyPr lIns="0" tIns="0" rIns="0" bIns="0" rtlCol="0" anchor="t">
            <a:spAutoFit/>
          </a:bodyPr>
          <a:lstStyle/>
          <a:p>
            <a:pPr algn="l">
              <a:lnSpc>
                <a:spcPts val="4200"/>
              </a:lnSpc>
              <a:spcBef>
                <a:spcPct val="0"/>
              </a:spcBef>
            </a:pPr>
            <a:r>
              <a:rPr lang="en-US" sz="3000" b="1" dirty="0">
                <a:solidFill>
                  <a:srgbClr val="000000"/>
                </a:solidFill>
                <a:latin typeface="Quicksand Bold"/>
                <a:ea typeface="Quicksand Bold"/>
                <a:cs typeface="Quicksand Bold"/>
                <a:sym typeface="Quicksand Bold"/>
              </a:rPr>
              <a:t>TEXT OR ILLUSTRATION</a:t>
            </a:r>
          </a:p>
        </p:txBody>
      </p:sp>
      <p:sp>
        <p:nvSpPr>
          <p:cNvPr id="62" name="TextBox 62"/>
          <p:cNvSpPr txBox="1"/>
          <p:nvPr/>
        </p:nvSpPr>
        <p:spPr>
          <a:xfrm>
            <a:off x="16389396" y="19699548"/>
            <a:ext cx="12522897" cy="523875"/>
          </a:xfrm>
          <a:prstGeom prst="rect">
            <a:avLst/>
          </a:prstGeom>
        </p:spPr>
        <p:txBody>
          <a:bodyPr lIns="0" tIns="0" rIns="0" bIns="0" rtlCol="0" anchor="t">
            <a:spAutoFit/>
          </a:bodyPr>
          <a:lstStyle/>
          <a:p>
            <a:pPr algn="l">
              <a:lnSpc>
                <a:spcPts val="4200"/>
              </a:lnSpc>
              <a:spcBef>
                <a:spcPct val="0"/>
              </a:spcBef>
            </a:pPr>
            <a:r>
              <a:rPr lang="en-US" sz="3000" b="1" dirty="0">
                <a:solidFill>
                  <a:srgbClr val="000000"/>
                </a:solidFill>
                <a:latin typeface="Quicksand Bold"/>
                <a:ea typeface="Quicksand Bold"/>
                <a:cs typeface="Quicksand Bold"/>
                <a:sym typeface="Quicksand Bold"/>
              </a:rPr>
              <a:t>TEXT OR ILLUSTRATION</a:t>
            </a:r>
          </a:p>
        </p:txBody>
      </p:sp>
      <p:sp>
        <p:nvSpPr>
          <p:cNvPr id="63" name="TextBox 63"/>
          <p:cNvSpPr txBox="1"/>
          <p:nvPr/>
        </p:nvSpPr>
        <p:spPr>
          <a:xfrm>
            <a:off x="1290240" y="29738172"/>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TEXT OR ILLUSTRATION</a:t>
            </a:r>
          </a:p>
        </p:txBody>
      </p:sp>
      <p:sp>
        <p:nvSpPr>
          <p:cNvPr id="64" name="TextBox 64"/>
          <p:cNvSpPr txBox="1"/>
          <p:nvPr/>
        </p:nvSpPr>
        <p:spPr>
          <a:xfrm>
            <a:off x="10962434" y="29738172"/>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TEXT OR ILLUSTRATION</a:t>
            </a:r>
          </a:p>
        </p:txBody>
      </p:sp>
      <p:sp>
        <p:nvSpPr>
          <p:cNvPr id="65" name="TextBox 65"/>
          <p:cNvSpPr txBox="1"/>
          <p:nvPr/>
        </p:nvSpPr>
        <p:spPr>
          <a:xfrm>
            <a:off x="20924885" y="29738172"/>
            <a:ext cx="12522897" cy="523875"/>
          </a:xfrm>
          <a:prstGeom prst="rect">
            <a:avLst/>
          </a:prstGeom>
        </p:spPr>
        <p:txBody>
          <a:bodyPr lIns="0" tIns="0" rIns="0" bIns="0" rtlCol="0" anchor="t">
            <a:spAutoFit/>
          </a:bodyPr>
          <a:lstStyle/>
          <a:p>
            <a:pPr algn="l">
              <a:lnSpc>
                <a:spcPts val="4200"/>
              </a:lnSpc>
              <a:spcBef>
                <a:spcPct val="0"/>
              </a:spcBef>
            </a:pPr>
            <a:r>
              <a:rPr lang="en-US" sz="3000" b="1">
                <a:solidFill>
                  <a:srgbClr val="000000"/>
                </a:solidFill>
                <a:latin typeface="Quicksand Bold"/>
                <a:ea typeface="Quicksand Bold"/>
                <a:cs typeface="Quicksand Bold"/>
                <a:sym typeface="Quicksand Bold"/>
              </a:rPr>
              <a:t>TEXT OR ILLUSTRATION</a:t>
            </a:r>
          </a:p>
        </p:txBody>
      </p:sp>
      <p:sp>
        <p:nvSpPr>
          <p:cNvPr id="66" name="TextBox 66"/>
          <p:cNvSpPr txBox="1"/>
          <p:nvPr/>
        </p:nvSpPr>
        <p:spPr>
          <a:xfrm>
            <a:off x="902165" y="733175"/>
            <a:ext cx="16542249" cy="1368430"/>
          </a:xfrm>
          <a:prstGeom prst="rect">
            <a:avLst/>
          </a:prstGeom>
        </p:spPr>
        <p:txBody>
          <a:bodyPr lIns="0" tIns="0" rIns="0" bIns="0" rtlCol="0" anchor="t">
            <a:spAutoFit/>
          </a:bodyPr>
          <a:lstStyle/>
          <a:p>
            <a:pPr algn="just">
              <a:lnSpc>
                <a:spcPts val="11199"/>
              </a:lnSpc>
            </a:pPr>
            <a:r>
              <a:rPr lang="en-US" sz="7999" b="1">
                <a:solidFill>
                  <a:srgbClr val="FFFFFF"/>
                </a:solidFill>
                <a:latin typeface="Quicksand Bold"/>
                <a:ea typeface="Quicksand Bold"/>
                <a:cs typeface="Quicksand Bold"/>
                <a:sym typeface="Quicksand Bold"/>
              </a:rPr>
              <a:t>TITLE</a:t>
            </a:r>
          </a:p>
        </p:txBody>
      </p:sp>
      <p:sp>
        <p:nvSpPr>
          <p:cNvPr id="67" name="TextBox 67"/>
          <p:cNvSpPr txBox="1"/>
          <p:nvPr/>
        </p:nvSpPr>
        <p:spPr>
          <a:xfrm>
            <a:off x="1054541" y="2642940"/>
            <a:ext cx="16542249" cy="523875"/>
          </a:xfrm>
          <a:prstGeom prst="rect">
            <a:avLst/>
          </a:prstGeom>
        </p:spPr>
        <p:txBody>
          <a:bodyPr lIns="0" tIns="0" rIns="0" bIns="0" rtlCol="0" anchor="t">
            <a:spAutoFit/>
          </a:bodyPr>
          <a:lstStyle/>
          <a:p>
            <a:pPr algn="just">
              <a:lnSpc>
                <a:spcPts val="4200"/>
              </a:lnSpc>
            </a:pPr>
            <a:r>
              <a:rPr lang="en-US" sz="3000" b="1" dirty="0">
                <a:solidFill>
                  <a:srgbClr val="FFFFFF"/>
                </a:solidFill>
                <a:latin typeface="Quicksand Bold"/>
                <a:ea typeface="Quicksand Bold"/>
                <a:cs typeface="Quicksand Bold"/>
                <a:sym typeface="Quicksand Bold"/>
              </a:rPr>
              <a:t>AUTHOR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335</Words>
  <Application>Microsoft Office PowerPoint</Application>
  <PresentationFormat>Custom</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Quicksand Bold</vt:lpstr>
      <vt:lpstr>Quicksand</vt:lpstr>
      <vt:lpstr>Montserrat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Copie de POPULAR - Poster n°1</dc:title>
  <dc:creator>Diane GABARET</dc:creator>
  <cp:lastModifiedBy>Clara PAWLAK</cp:lastModifiedBy>
  <cp:revision>3</cp:revision>
  <dcterms:created xsi:type="dcterms:W3CDTF">2006-08-16T00:00:00Z</dcterms:created>
  <dcterms:modified xsi:type="dcterms:W3CDTF">2024-09-12T14:02:00Z</dcterms:modified>
  <dc:identifier>DAGQVxeDhvQ</dc:identifier>
</cp:coreProperties>
</file>